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85" r:id="rId4"/>
    <p:sldId id="282" r:id="rId5"/>
    <p:sldId id="286" r:id="rId6"/>
    <p:sldId id="288" r:id="rId7"/>
    <p:sldId id="257" r:id="rId8"/>
    <p:sldId id="266" r:id="rId9"/>
    <p:sldId id="267" r:id="rId10"/>
    <p:sldId id="270" r:id="rId11"/>
    <p:sldId id="262" r:id="rId12"/>
    <p:sldId id="269" r:id="rId13"/>
    <p:sldId id="268" r:id="rId14"/>
    <p:sldId id="277" r:id="rId15"/>
    <p:sldId id="273" r:id="rId16"/>
    <p:sldId id="279" r:id="rId17"/>
    <p:sldId id="280" r:id="rId18"/>
    <p:sldId id="281" r:id="rId19"/>
    <p:sldId id="278" r:id="rId20"/>
    <p:sldId id="263" r:id="rId21"/>
    <p:sldId id="274" r:id="rId22"/>
    <p:sldId id="275" r:id="rId23"/>
    <p:sldId id="276" r:id="rId24"/>
    <p:sldId id="289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214686"/>
            <a:ext cx="7929618" cy="16430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««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Побуждающий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диалог» с целью осознания детьми противоречия и формулирования проблемы»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357826"/>
            <a:ext cx="4410076" cy="128588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Энгель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Е.Г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., воспитатель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«Центр развития ребёнка - детский сад № 64 «Алые паруса»</a:t>
            </a:r>
            <a:endParaRPr lang="ru-RU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71546"/>
            <a:ext cx="20875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643050"/>
            <a:ext cx="7696224" cy="200026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«Старый Новый год»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d.ua/uploads/old/news/14241174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4657725" cy="248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m0-tub-ru.yandex.net/i?id=15160c5337591d562ac8794feaed8080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214554"/>
            <a:ext cx="4667250" cy="262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d.ua/uploads/old/news/14241174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443443" cy="248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m0-tub-ru.yandex.net/i?id=15160c5337591d562ac8794feaed8080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290"/>
            <a:ext cx="4143372" cy="212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kprf.ru/media/images/newsstory_illustrations/large/b66c8b_pravda-ziug2412-20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4857752" cy="2807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d.ua/uploads/old/news/14241174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443443" cy="248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m0-tub-ru.yandex.net/i?id=15160c5337591d562ac8794feaed8080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290"/>
            <a:ext cx="4143372" cy="212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kprf.ru/media/images/newsstory_illustrations/large/b66c8b_pravda-ziug2412-20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4857752" cy="280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43eb082ea49d1cf512c3ed41a278cab1-l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143248"/>
            <a:ext cx="2426238" cy="348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d.ua/uploads/old/news/14241174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443443" cy="248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m0-tub-ru.yandex.net/i?id=15160c5337591d562ac8794feaed8080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290"/>
            <a:ext cx="4143372" cy="212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kprf.ru/media/images/newsstory_illustrations/large/b66c8b_pravda-ziug2412-20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4857752" cy="280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good-tips.pro/images/Articles/lie_to_m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90"/>
            <a:ext cx="4572000" cy="270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643050"/>
            <a:ext cx="7696224" cy="200026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«Правдивая ложь»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ducationnews.org/wp-content/uploads/2016/02/hurt_feelings_repo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4929190" cy="28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6f5181b5fbffcfa2cba88d452e0658ed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714488"/>
            <a:ext cx="4643438" cy="285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ducationnews.org/wp-content/uploads/2016/02/hurt_feelings_repo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4929190" cy="28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6f5181b5fbffcfa2cba88d452e0658ed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28"/>
            <a:ext cx="4643438" cy="285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4aa78842a0849e465d0d4c94c5497aac-l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4"/>
            <a:ext cx="5429256" cy="350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ducationnews.org/wp-content/uploads/2016/02/hurt_feelings_repo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4929190" cy="28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6f5181b5fbffcfa2cba88d452e0658ed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28"/>
            <a:ext cx="4643438" cy="285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4aa78842a0849e465d0d4c94c5497aac-l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4"/>
            <a:ext cx="5429256" cy="350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20" name="Picture 4" descr="https://www.bookvoed.ru/files/1836/25/71/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214686"/>
            <a:ext cx="3095620" cy="3552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643050"/>
            <a:ext cx="7696224" cy="200026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«Горе от ума»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215338" cy="664371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Проблемная ситуация -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познавательная задача, которая характеризуется противоречием между имеющимися знаниями, умениями, отношениями и предъявленным требованием.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Противоречие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противоположных, взаимоисключающих сторон и тенденций предметов и явлений, которые вместе с тем находятся во внутреннем единстве и взаимопроникновении, выступая источником  самодвижения и развития объективного мира и познания.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09fd74e95cce688a92e661e09efee9f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" y="2071678"/>
            <a:ext cx="4452934" cy="301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lovemybaby.ru/wp-content/uploads/2014/09/30d91d2b3a5d1fdd9f15a0904ad045d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71678"/>
            <a:ext cx="4585573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09fd74e95cce688a92e661e09efee9f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" y="198438"/>
            <a:ext cx="4452934" cy="301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lovemybaby.ru/wp-content/uploads/2014/09/30d91d2b3a5d1fdd9f15a0904ad045d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14290"/>
            <a:ext cx="4585573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ayswoman.ru/media/i/1/5/9/6/8/0/i/1596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6148"/>
            <a:ext cx="4500562" cy="350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09fd74e95cce688a92e661e09efee9f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" y="198438"/>
            <a:ext cx="4452934" cy="301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lovemybaby.ru/wp-content/uploads/2014/09/30d91d2b3a5d1fdd9f15a0904ad045d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14290"/>
            <a:ext cx="4585573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ayswoman.ru/media/i/1/5/9/6/8/0/i/1596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6148"/>
            <a:ext cx="4500562" cy="350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c.pics.livejournal.com/revarg/23857253/1937027/1937027_60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286124"/>
            <a:ext cx="464343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643050"/>
            <a:ext cx="7696224" cy="200026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«Пить за здоровье»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428868"/>
            <a:ext cx="7696224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Желаем успеха!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Больше проблемных ситуаций – хороших и разных!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7254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Побуждающий диалог от проблемной ситуации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42916"/>
          <a:ext cx="9144000" cy="6918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357950"/>
                <a:gridCol w="2786050"/>
              </a:tblGrid>
              <a:tr h="714382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Побуждение к осознанию противоречия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Побуждение к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формулированию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учебной проблемы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0253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 1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 фактах Что вас удивило?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интересного заметили? Какие вы видите факты?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теориях Что вас удивило?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Сколько теорий существует (точек зрения)?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Выбрать подходящее: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возникает вопрос?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Какова будет тема занятия?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чём мы сегодня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будем говорить?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2444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 2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Сколько же в нашей группе мнений?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                Почему?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444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 3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Вы сначала как думали?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как на самом деле?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2444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 4.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Вы смогли выполнить задание?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чем затруднение?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6348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 5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Вы смогли выполнить задание?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Почему не получается? Чем это задание не похоже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предыдущие?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444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 6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.Что вы хотели сделать?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Какие знания применили? Задание выполнено?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Классификация проблемных ситуаций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835668"/>
              </p:ext>
            </p:extLst>
          </p:nvPr>
        </p:nvGraphicFramePr>
        <p:xfrm>
          <a:off x="-1" y="647916"/>
          <a:ext cx="9144000" cy="61249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/>
                <a:gridCol w="3048000"/>
                <a:gridCol w="3048000"/>
              </a:tblGrid>
              <a:tr h="1136002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 проблемной ситуации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 противоречия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Приемы создания проблемной ситуации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52823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удивлением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 двумя положениями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на предъявление положений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на столкновение мнений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8325"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 житейским представлением и научным фактом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на ошибку детей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35080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затруднением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 необходимостью и невозможностью выполнить задание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на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невыполнимое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вообще задание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5) на несходное задание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8001056" cy="47149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Побуждающий диалог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состоит из отдельных стимулирующих реплик, которые помогают ребенку работать по-настоящему творчески. На этапе постановки проблемы этот диалог применяется для того, чтобы дети осознали противоречие, заложенное в проблемной ситуации, и сформулировали проблему.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5714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Характеристика побуждающего диалога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" y="714355"/>
          <a:ext cx="9144001" cy="61436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4548"/>
                <a:gridCol w="6929453"/>
              </a:tblGrid>
              <a:tr h="1099519">
                <a:tc>
                  <a:txBody>
                    <a:bodyPr/>
                    <a:lstStyle/>
                    <a:p>
                      <a:r>
                        <a:rPr kumimoji="0"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отдельные вопросы и побудительные предложения, подталкивающие мысль</a:t>
                      </a:r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9519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мысль ребёнка делает скачок к неизвестному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2784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переживание ребёнком чувства риска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9519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возможны неожиданные ответы детей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9519"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прекращается с появлением нужной мысли ребёнка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2784">
                <a:tc>
                  <a:txBody>
                    <a:bodyPr/>
                    <a:lstStyle/>
                    <a:p>
                      <a:r>
                        <a:rPr kumimoji="0"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творческих способностей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10001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Побуждающий диалог от проблемной ситуации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428603"/>
          <a:ext cx="9144000" cy="68070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63190"/>
                <a:gridCol w="3216995"/>
                <a:gridCol w="2563815"/>
              </a:tblGrid>
              <a:tr h="93400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Приемы создания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проблемной ситуации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Побуждение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осознанию противоречия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Побуждение к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формулированию проблемы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125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Одновременно предъявить: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противоречивые факты / мнения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невозможное сочетание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Что вас удивило? Что интересного заметили? </a:t>
                      </a:r>
                      <a:b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Что вас удивило? Так бывает?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Выбрать                                                                                     подходящее: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Какая будет тема?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    возникает вопрос? </a:t>
                      </a:r>
                    </a:p>
                  </a:txBody>
                  <a:tcPr/>
                </a:tc>
              </a:tr>
              <a:tr h="221218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Шаг 1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Обнажить житейское представление детей вопросом или практическим заданием 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Шаг 2.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Предъявить научный факт сообщением,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экспериментом,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наглядностью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 как думали сначала? А как оказывается на самом деле?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97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Дать практическое задание, не выполнимое вообще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смогли выполнить задание? В чем затруднение?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860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Дать практическое задание, не сходное с предыдущими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смогли выполнить задание? В чем затруднение? Мы умеем это делать?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bs.twimg.com/profile_images/566365295720161280/6CCdvztI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581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2planeta.ru/_nw/366/812679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643050"/>
            <a:ext cx="5059542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bs.twimg.com/profile_images/566365295720161280/6CCdvztI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1414"/>
            <a:ext cx="3438524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2planeta.ru/_nw/366/812679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71414"/>
            <a:ext cx="4988104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8cc75a18ef34b1f78fdddb2498b34987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3714752"/>
            <a:ext cx="4643438" cy="300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bs.twimg.com/profile_images/566365295720161280/6CCdvztI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4" y="214290"/>
            <a:ext cx="300989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2planeta.ru/_nw/366/812679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14290"/>
            <a:ext cx="4630914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8cc75a18ef34b1f78fdddb2498b34987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3714752"/>
            <a:ext cx="4643438" cy="300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zr.ru/d/story/a6/506790/201301111802_january_13_no_copyrigh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22212"/>
            <a:ext cx="3448050" cy="333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324</TotalTime>
  <Words>394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««Побуждающий диалог» с целью осознания детьми противоречия и формулирования проблемы»</vt:lpstr>
      <vt:lpstr>Презентация PowerPoint</vt:lpstr>
      <vt:lpstr>Классификация проблемных ситуаций </vt:lpstr>
      <vt:lpstr>Презентация PowerPoint</vt:lpstr>
      <vt:lpstr>Характеристика побуждающего диалога</vt:lpstr>
      <vt:lpstr>Побуждающий диалог от проблемной ситуации </vt:lpstr>
      <vt:lpstr>Презентация PowerPoint</vt:lpstr>
      <vt:lpstr>Презентация PowerPoint</vt:lpstr>
      <vt:lpstr>Презентация PowerPoint</vt:lpstr>
      <vt:lpstr>«Старый Новый год»</vt:lpstr>
      <vt:lpstr>Презентация PowerPoint</vt:lpstr>
      <vt:lpstr>Презентация PowerPoint</vt:lpstr>
      <vt:lpstr>Презентация PowerPoint</vt:lpstr>
      <vt:lpstr>Презентация PowerPoint</vt:lpstr>
      <vt:lpstr>«Правдивая ложь»</vt:lpstr>
      <vt:lpstr>Презентация PowerPoint</vt:lpstr>
      <vt:lpstr>Презентация PowerPoint</vt:lpstr>
      <vt:lpstr>Презентация PowerPoint</vt:lpstr>
      <vt:lpstr>«Горе от ума»</vt:lpstr>
      <vt:lpstr>Презентация PowerPoint</vt:lpstr>
      <vt:lpstr>Презентация PowerPoint</vt:lpstr>
      <vt:lpstr>Презентация PowerPoint</vt:lpstr>
      <vt:lpstr>«Пить за здоровье»</vt:lpstr>
      <vt:lpstr>Желаем успеха! Больше проблемных ситуаций – хороших и разных!</vt:lpstr>
      <vt:lpstr>Побуждающий диалог от проблемной ситуации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lapka</dc:creator>
  <cp:lastModifiedBy>№64</cp:lastModifiedBy>
  <cp:revision>11</cp:revision>
  <dcterms:created xsi:type="dcterms:W3CDTF">2017-10-25T05:07:55Z</dcterms:created>
  <dcterms:modified xsi:type="dcterms:W3CDTF">2021-02-05T13:27:09Z</dcterms:modified>
</cp:coreProperties>
</file>